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B28B-57C5-A947-9E95-2F3DFFB849BC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F0536-E154-174C-9403-AEF52655BF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91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  <a:ea typeface="MS PGothic" charset="0"/>
            </a:endParaRPr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4328537-64DB-9142-84CB-D601230B6871}" type="slidenum">
              <a:rPr lang="da-DK"/>
              <a:pPr eaLnBrk="1" hangingPunct="1"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  <a:ea typeface="MS PGothic" charset="0"/>
            </a:endParaRPr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4328537-64DB-9142-84CB-D601230B6871}" type="slidenum">
              <a:rPr lang="da-DK"/>
              <a:pPr eaLnBrk="1" hangingPunct="1"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  <a:ea typeface="MS PGothic" charset="0"/>
            </a:endParaRPr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4328537-64DB-9142-84CB-D601230B6871}" type="slidenum">
              <a:rPr lang="da-DK"/>
              <a:pPr eaLnBrk="1" hangingPunct="1"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  <a:ea typeface="MS PGothic" charset="0"/>
            </a:endParaRPr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4328537-64DB-9142-84CB-D601230B6871}" type="slidenum">
              <a:rPr lang="da-DK"/>
              <a:pPr eaLnBrk="1" hangingPunct="1"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  <a:ea typeface="MS PGothic" charset="0"/>
            </a:endParaRPr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4328537-64DB-9142-84CB-D601230B6871}" type="slidenum">
              <a:rPr lang="da-DK"/>
              <a:pPr eaLnBrk="1" hangingPunct="1"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  <a:ea typeface="MS PGothic" charset="0"/>
            </a:endParaRPr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4328537-64DB-9142-84CB-D601230B6871}" type="slidenum">
              <a:rPr lang="da-DK"/>
              <a:pPr eaLnBrk="1" hangingPunct="1"/>
              <a:t>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88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94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52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093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764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4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613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717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362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63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78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2CA0-CD76-304D-B63B-62C169860576}" type="datetimeFigureOut">
              <a:rPr lang="da-DK" smtClean="0"/>
              <a:t>05/03/13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1552-88F5-2741-9B13-07926C65AB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75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a-DK" sz="2000" b="1"/>
              <a:t>Der er altid et sted på jorden</a:t>
            </a:r>
          </a:p>
          <a:p>
            <a:pPr eaLnBrk="1" hangingPunct="1"/>
            <a:r>
              <a:rPr lang="da-DK" sz="1600"/>
              <a:t>Tekst: Shang ( - )</a:t>
            </a:r>
            <a:endParaRPr lang="da-DK" sz="1600" i="1"/>
          </a:p>
        </p:txBody>
      </p:sp>
      <p:sp>
        <p:nvSpPr>
          <p:cNvPr id="2051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1974175-EB11-254C-974A-2BB34DE30461}" type="slidenum">
              <a:rPr lang="da-DK" sz="1600"/>
              <a:pPr eaLnBrk="1" hangingPunct="1"/>
              <a:t>1</a:t>
            </a:fld>
            <a:r>
              <a:rPr lang="da-DK" sz="1600" dirty="0"/>
              <a:t> af 6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27984" y="3933056"/>
            <a:ext cx="4284662" cy="263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1. Der </a:t>
            </a:r>
            <a:r>
              <a:rPr lang="da-DK" dirty="0"/>
              <a:t>er altid et sted på jorden, </a:t>
            </a:r>
            <a:br>
              <a:rPr lang="da-DK" dirty="0"/>
            </a:br>
            <a:r>
              <a:rPr lang="da-DK" dirty="0" smtClean="0"/>
              <a:t>    hvor </a:t>
            </a:r>
            <a:r>
              <a:rPr lang="da-DK" dirty="0"/>
              <a:t>der synger en fugl i et træ, </a:t>
            </a:r>
            <a:br>
              <a:rPr lang="da-DK" dirty="0"/>
            </a:br>
            <a:r>
              <a:rPr lang="da-DK" dirty="0" smtClean="0"/>
              <a:t>    og </a:t>
            </a:r>
            <a:r>
              <a:rPr lang="da-DK" dirty="0"/>
              <a:t>hvor trolde med buskede haler </a:t>
            </a:r>
            <a:br>
              <a:rPr lang="da-DK" dirty="0"/>
            </a:br>
            <a:r>
              <a:rPr lang="da-DK" dirty="0" smtClean="0"/>
              <a:t>    skriver </a:t>
            </a:r>
            <a:r>
              <a:rPr lang="da-DK" dirty="0"/>
              <a:t>lange, alvorlige taler, </a:t>
            </a:r>
            <a:br>
              <a:rPr lang="da-DK" dirty="0"/>
            </a:br>
            <a:r>
              <a:rPr lang="da-DK" dirty="0" smtClean="0"/>
              <a:t>    som </a:t>
            </a:r>
            <a:r>
              <a:rPr lang="da-DK" dirty="0"/>
              <a:t>de holder om natten på høje </a:t>
            </a:r>
            <a:br>
              <a:rPr lang="da-DK" dirty="0"/>
            </a:br>
            <a:r>
              <a:rPr lang="da-DK" dirty="0" smtClean="0"/>
              <a:t>    ganske </a:t>
            </a:r>
            <a:r>
              <a:rPr lang="da-DK" dirty="0"/>
              <a:t>stille for ikke at støje. 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835" y="969963"/>
            <a:ext cx="3707606" cy="248680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3628715"/>
            <a:ext cx="3837857" cy="23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1974175-EB11-254C-974A-2BB34DE30461}" type="slidenum">
              <a:rPr lang="da-DK" sz="1600"/>
              <a:pPr eaLnBrk="1" hangingPunct="1"/>
              <a:t>2</a:t>
            </a:fld>
            <a:r>
              <a:rPr lang="da-DK" sz="1600" dirty="0"/>
              <a:t> af 6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27984" y="3933056"/>
            <a:ext cx="4284662" cy="263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2. Der er altid et sted på jorden, </a:t>
            </a:r>
            <a:br>
              <a:rPr lang="da-DK" dirty="0" smtClean="0"/>
            </a:br>
            <a:r>
              <a:rPr lang="da-DK" dirty="0" smtClean="0"/>
              <a:t>    hvor der leger et barn ved en bæk, </a:t>
            </a:r>
            <a:br>
              <a:rPr lang="da-DK" dirty="0" smtClean="0"/>
            </a:br>
            <a:r>
              <a:rPr lang="da-DK" dirty="0" smtClean="0"/>
              <a:t>    og hvor feer med fnuglette fødder, </a:t>
            </a:r>
            <a:br>
              <a:rPr lang="da-DK" dirty="0" smtClean="0"/>
            </a:br>
            <a:r>
              <a:rPr lang="da-DK" dirty="0" smtClean="0"/>
              <a:t>    danser rundt mellem tuer og rødder, </a:t>
            </a:r>
            <a:br>
              <a:rPr lang="da-DK" dirty="0" smtClean="0"/>
            </a:br>
            <a:r>
              <a:rPr lang="da-DK" dirty="0" smtClean="0"/>
              <a:t>    og de synger på stier og gange </a:t>
            </a:r>
            <a:br>
              <a:rPr lang="da-DK" dirty="0" smtClean="0"/>
            </a:br>
            <a:r>
              <a:rPr lang="da-DK" dirty="0" smtClean="0"/>
              <a:t>   små forsigtige lysende sange.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82" y="3933056"/>
            <a:ext cx="3175000" cy="2540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98" y="215806"/>
            <a:ext cx="6626500" cy="35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1974175-EB11-254C-974A-2BB34DE30461}" type="slidenum">
              <a:rPr lang="da-DK" sz="1600"/>
              <a:pPr eaLnBrk="1" hangingPunct="1"/>
              <a:t>3</a:t>
            </a:fld>
            <a:r>
              <a:rPr lang="da-DK" sz="1600" dirty="0"/>
              <a:t> af 6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27984" y="3933056"/>
            <a:ext cx="4284662" cy="263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/>
              <a:t>3</a:t>
            </a:r>
            <a:r>
              <a:rPr lang="da-DK" dirty="0" smtClean="0"/>
              <a:t>. </a:t>
            </a:r>
            <a:r>
              <a:rPr lang="da-DK" dirty="0" smtClean="0"/>
              <a:t>Der er altid et sted på jorden, </a:t>
            </a:r>
            <a:br>
              <a:rPr lang="da-DK" dirty="0" smtClean="0"/>
            </a:br>
            <a:r>
              <a:rPr lang="da-DK" dirty="0" smtClean="0"/>
              <a:t>    hvor det enten er dag eller nat, </a:t>
            </a:r>
            <a:br>
              <a:rPr lang="da-DK" dirty="0" smtClean="0"/>
            </a:br>
            <a:r>
              <a:rPr lang="da-DK" dirty="0" smtClean="0"/>
              <a:t>    og hvor voksne med mumlende stemmer </a:t>
            </a:r>
            <a:br>
              <a:rPr lang="da-DK" dirty="0" smtClean="0"/>
            </a:br>
            <a:r>
              <a:rPr lang="da-DK" dirty="0" smtClean="0"/>
              <a:t>    vugger barnet til ro, så det glemmer </a:t>
            </a:r>
            <a:br>
              <a:rPr lang="da-DK" dirty="0" smtClean="0"/>
            </a:br>
            <a:r>
              <a:rPr lang="da-DK" dirty="0" smtClean="0"/>
              <a:t>    om en smerte, der borer og gnaver </a:t>
            </a:r>
            <a:br>
              <a:rPr lang="da-DK" dirty="0" smtClean="0"/>
            </a:br>
            <a:r>
              <a:rPr lang="da-DK" dirty="0" smtClean="0"/>
              <a:t>    </a:t>
            </a:r>
            <a:r>
              <a:rPr lang="da-DK" dirty="0" smtClean="0"/>
              <a:t>i </a:t>
            </a:r>
            <a:r>
              <a:rPr lang="da-DK" dirty="0" smtClean="0"/>
              <a:t>urolige, halvtomme maver.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1" y="276760"/>
            <a:ext cx="4558771" cy="34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1974175-EB11-254C-974A-2BB34DE30461}" type="slidenum">
              <a:rPr lang="da-DK" sz="1600"/>
              <a:pPr eaLnBrk="1" hangingPunct="1"/>
              <a:t>4</a:t>
            </a:fld>
            <a:r>
              <a:rPr lang="da-DK" sz="1600" dirty="0"/>
              <a:t> af 6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27984" y="3933056"/>
            <a:ext cx="4284662" cy="263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/>
              <a:t>4</a:t>
            </a:r>
            <a:r>
              <a:rPr lang="da-DK" dirty="0" smtClean="0"/>
              <a:t>. </a:t>
            </a:r>
            <a:r>
              <a:rPr lang="da-DK" dirty="0" smtClean="0"/>
              <a:t>Der er altid et sted på jorden, </a:t>
            </a:r>
            <a:br>
              <a:rPr lang="da-DK" dirty="0" smtClean="0"/>
            </a:br>
            <a:r>
              <a:rPr lang="da-DK" dirty="0" smtClean="0"/>
              <a:t>    hvor der sidder et barn med et brød,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og hvor freden er barnet, der tygger,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synker brød i små nærende stykker,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og hvor freden er vandet, det smager,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den er duften af nyt brød, der bager.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21" y="360363"/>
            <a:ext cx="7463863" cy="30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1974175-EB11-254C-974A-2BB34DE30461}" type="slidenum">
              <a:rPr lang="da-DK" sz="1600"/>
              <a:pPr eaLnBrk="1" hangingPunct="1"/>
              <a:t>5</a:t>
            </a:fld>
            <a:r>
              <a:rPr lang="da-DK" sz="1600" dirty="0"/>
              <a:t> af 6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27984" y="3933056"/>
            <a:ext cx="4284662" cy="263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/>
              <a:t>5</a:t>
            </a:r>
            <a:r>
              <a:rPr lang="da-DK" dirty="0" smtClean="0"/>
              <a:t>. Der er altid et sted på jorden,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hvor der aldrig har været en fe,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   og hvor troldene flygter helt bange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fra et land, der er født uden sange,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fra et land, der vil rane det hele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uden sans for at værne og dele.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596901"/>
            <a:ext cx="4571774" cy="31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1974175-EB11-254C-974A-2BB34DE30461}" type="slidenum">
              <a:rPr lang="da-DK" sz="1600"/>
              <a:pPr eaLnBrk="1" hangingPunct="1"/>
              <a:t>6</a:t>
            </a:fld>
            <a:r>
              <a:rPr lang="da-DK" sz="1600" dirty="0"/>
              <a:t> af 6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27984" y="3933056"/>
            <a:ext cx="4284662" cy="263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6. </a:t>
            </a:r>
            <a:r>
              <a:rPr lang="da-DK" dirty="0" smtClean="0"/>
              <a:t>Der er aldrig et sted på jorden,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    hvor et barn ikke kender til frygt.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Lad os holde i troldenes haler!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Vi må lytte når troldene taler.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Vi må lære af feernes sange</a:t>
            </a:r>
          </a:p>
          <a:p>
            <a:pPr>
              <a:lnSpc>
                <a:spcPct val="150000"/>
              </a:lnSpc>
            </a:pPr>
            <a:r>
              <a:rPr lang="da-DK" dirty="0"/>
              <a:t> </a:t>
            </a:r>
            <a:r>
              <a:rPr lang="da-DK" dirty="0" smtClean="0"/>
              <a:t>   om en jord, hvor vi ikke er bange.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54" y="188516"/>
            <a:ext cx="7003785" cy="35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186</Words>
  <Application>Microsoft Macintosh PowerPoint</Application>
  <PresentationFormat>Skærmshow (4:3)</PresentationFormat>
  <Paragraphs>34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Uniks.dk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John Nymark Jensen</dc:creator>
  <cp:lastModifiedBy>John Nymark Jensen</cp:lastModifiedBy>
  <cp:revision>4</cp:revision>
  <dcterms:created xsi:type="dcterms:W3CDTF">2013-03-05T09:35:01Z</dcterms:created>
  <dcterms:modified xsi:type="dcterms:W3CDTF">2013-03-05T10:01:16Z</dcterms:modified>
</cp:coreProperties>
</file>